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A40F78-E93A-457C-BC5C-68815C54830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142355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40F78-E93A-457C-BC5C-68815C54830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417896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40F78-E93A-457C-BC5C-68815C54830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264590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40F78-E93A-457C-BC5C-68815C54830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71434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40F78-E93A-457C-BC5C-68815C54830B}"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420636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A40F78-E93A-457C-BC5C-68815C54830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42864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A40F78-E93A-457C-BC5C-68815C54830B}"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131036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A40F78-E93A-457C-BC5C-68815C54830B}"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154035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40F78-E93A-457C-BC5C-68815C54830B}"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308241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40F78-E93A-457C-BC5C-68815C54830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36788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40F78-E93A-457C-BC5C-68815C54830B}"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C6936-2F34-4E99-8E31-FC1767D23CF4}" type="slidenum">
              <a:rPr lang="en-US" smtClean="0"/>
              <a:t>‹#›</a:t>
            </a:fld>
            <a:endParaRPr lang="en-US"/>
          </a:p>
        </p:txBody>
      </p:sp>
    </p:spTree>
    <p:extLst>
      <p:ext uri="{BB962C8B-B14F-4D97-AF65-F5344CB8AC3E}">
        <p14:creationId xmlns:p14="http://schemas.microsoft.com/office/powerpoint/2010/main" val="322322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46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40F78-E93A-457C-BC5C-68815C54830B}" type="datetimeFigureOut">
              <a:rPr lang="en-US" smtClean="0"/>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C6936-2F34-4E99-8E31-FC1767D23CF4}" type="slidenum">
              <a:rPr lang="en-US" smtClean="0"/>
              <a:t>‹#›</a:t>
            </a:fld>
            <a:endParaRPr lang="en-US"/>
          </a:p>
        </p:txBody>
      </p:sp>
    </p:spTree>
    <p:extLst>
      <p:ext uri="{BB962C8B-B14F-4D97-AF65-F5344CB8AC3E}">
        <p14:creationId xmlns:p14="http://schemas.microsoft.com/office/powerpoint/2010/main" val="401904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Connections Activity</a:t>
            </a:r>
            <a:br>
              <a:rPr lang="en-US" dirty="0" smtClean="0"/>
            </a:br>
            <a:r>
              <a:rPr lang="en-US" dirty="0" smtClean="0"/>
              <a:t>Leprechaun Traps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78034">
            <a:off x="433021" y="3817975"/>
            <a:ext cx="2742566" cy="2519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52400"/>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76800" y="5884277"/>
            <a:ext cx="4038600" cy="707886"/>
          </a:xfrm>
          <a:prstGeom prst="rect">
            <a:avLst/>
          </a:prstGeom>
          <a:noFill/>
        </p:spPr>
        <p:txBody>
          <a:bodyPr wrap="square" rtlCol="0">
            <a:spAutoFit/>
          </a:bodyPr>
          <a:lstStyle/>
          <a:p>
            <a:r>
              <a:rPr lang="en-US" sz="4000" b="1" dirty="0" err="1" smtClean="0">
                <a:latin typeface="Andalus" pitchFamily="18" charset="-78"/>
                <a:cs typeface="Andalus" pitchFamily="18" charset="-78"/>
              </a:rPr>
              <a:t>EcoVision</a:t>
            </a:r>
            <a:r>
              <a:rPr lang="en-US" sz="4000" b="1" dirty="0" smtClean="0">
                <a:latin typeface="Andalus" pitchFamily="18" charset="-78"/>
                <a:cs typeface="Andalus" pitchFamily="18" charset="-78"/>
              </a:rPr>
              <a:t> Activity</a:t>
            </a:r>
            <a:endParaRPr lang="en-US" sz="4000" b="1" dirty="0">
              <a:latin typeface="Andalus" pitchFamily="18" charset="-78"/>
              <a:cs typeface="Andalus" pitchFamily="18" charset="-78"/>
            </a:endParaRPr>
          </a:p>
        </p:txBody>
      </p:sp>
    </p:spTree>
    <p:extLst>
      <p:ext uri="{BB962C8B-B14F-4D97-AF65-F5344CB8AC3E}">
        <p14:creationId xmlns:p14="http://schemas.microsoft.com/office/powerpoint/2010/main" val="2031783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b="1" dirty="0" smtClean="0"/>
              <a:t>Details:</a:t>
            </a:r>
          </a:p>
          <a:p>
            <a:pPr marL="0" indent="0">
              <a:buNone/>
            </a:pPr>
            <a:r>
              <a:rPr lang="en-US" dirty="0"/>
              <a:t>	</a:t>
            </a:r>
            <a:r>
              <a:rPr lang="en-US" dirty="0" smtClean="0"/>
              <a:t>Each Connections Class will get 2 classes to make and prepare their </a:t>
            </a:r>
            <a:r>
              <a:rPr lang="en-US" dirty="0"/>
              <a:t>own Leprechaun </a:t>
            </a:r>
            <a:r>
              <a:rPr lang="en-US" dirty="0" smtClean="0"/>
              <a:t>traps.  Each participating class will get supplies such as cardboard, popsicle sticks, string, and bait, but are able to bring any extra materials that they would like.  The traps will be judged by </a:t>
            </a:r>
            <a:r>
              <a:rPr lang="en-US" dirty="0" err="1" smtClean="0"/>
              <a:t>asthetics</a:t>
            </a:r>
            <a:r>
              <a:rPr lang="en-US" dirty="0" smtClean="0"/>
              <a:t> as well as if they actually work! Prizes will be awarded to the best 3 traps and extra points will be awarded for using recycled materials!!! </a:t>
            </a:r>
            <a:endParaRPr lang="en-US" dirty="0"/>
          </a:p>
        </p:txBody>
      </p:sp>
    </p:spTree>
    <p:extLst>
      <p:ext uri="{BB962C8B-B14F-4D97-AF65-F5344CB8AC3E}">
        <p14:creationId xmlns:p14="http://schemas.microsoft.com/office/powerpoint/2010/main" val="3735823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890" y="152400"/>
            <a:ext cx="5133109" cy="5693866"/>
          </a:xfrm>
          <a:prstGeom prst="rect">
            <a:avLst/>
          </a:prstGeom>
        </p:spPr>
        <p:txBody>
          <a:bodyPr wrap="square">
            <a:spAutoFit/>
          </a:bodyPr>
          <a:lstStyle/>
          <a:p>
            <a:r>
              <a:rPr lang="en-US" sz="3200" b="1" dirty="0" smtClean="0">
                <a:latin typeface="Andalus" pitchFamily="18" charset="-78"/>
                <a:cs typeface="Andalus" pitchFamily="18" charset="-78"/>
              </a:rPr>
              <a:t>Trap Ideas</a:t>
            </a:r>
          </a:p>
          <a:p>
            <a:r>
              <a:rPr lang="en-US" sz="2000" b="1" dirty="0" smtClean="0"/>
              <a:t>Leprechaun Hat Pit Trap</a:t>
            </a:r>
            <a:endParaRPr lang="en-US" sz="1600" dirty="0" smtClean="0"/>
          </a:p>
          <a:p>
            <a:r>
              <a:rPr lang="en-US" sz="1600" dirty="0" smtClean="0"/>
              <a:t>Leprechauns have big egos, so a giant version of their own hat is irresistible to them. Once they step on the false top, you'll have caught a 10-gallon prize.</a:t>
            </a:r>
          </a:p>
          <a:p>
            <a:r>
              <a:rPr lang="en-US" sz="1600" dirty="0" smtClean="0"/>
              <a:t> </a:t>
            </a:r>
          </a:p>
          <a:p>
            <a:r>
              <a:rPr lang="en-US" sz="1600" dirty="0" smtClean="0"/>
              <a:t>So that the top doesn't give way too soon, use a lightweight bait, such as a crumpled piece of gold foil.</a:t>
            </a:r>
          </a:p>
          <a:p>
            <a:r>
              <a:rPr lang="en-US" sz="1600" dirty="0" smtClean="0"/>
              <a:t> </a:t>
            </a:r>
          </a:p>
          <a:p>
            <a:r>
              <a:rPr lang="en-US" sz="1600" dirty="0" smtClean="0"/>
              <a:t>Our hat, a recycled oatmeal container, is wrapped with green felt secured with double-sided tape. To make the trap, we cut a hole in the lid (see image), then cunningly concealed it with a circle of green felt that will give way when the leprechaun steps on it.</a:t>
            </a:r>
          </a:p>
          <a:p>
            <a:r>
              <a:rPr lang="en-US" sz="1600" dirty="0" smtClean="0"/>
              <a:t> </a:t>
            </a:r>
          </a:p>
          <a:p>
            <a:r>
              <a:rPr lang="en-US" sz="1600" dirty="0" smtClean="0"/>
              <a:t>Leprechauns love to break rules. Warning signs are sure to lure them in.</a:t>
            </a:r>
          </a:p>
          <a:p>
            <a:r>
              <a:rPr lang="en-US" sz="1600" dirty="0" smtClean="0"/>
              <a:t> </a:t>
            </a:r>
          </a:p>
          <a:p>
            <a:r>
              <a:rPr lang="en-US" sz="1600" dirty="0" smtClean="0"/>
              <a:t>Natural materials make these woodland creatures feel at home. Our ladder is made from twigs held together with wood glue.</a:t>
            </a:r>
            <a:endParaRPr lang="en-US" sz="1600" dirty="0"/>
          </a:p>
        </p:txBody>
      </p:sp>
      <p:pic>
        <p:nvPicPr>
          <p:cNvPr id="1026" name="Picture 2" descr="To Catch a Leprechaun Hat"/>
          <p:cNvPicPr>
            <a:picLocks noChangeAspect="1" noChangeArrowheads="1"/>
          </p:cNvPicPr>
          <p:nvPr/>
        </p:nvPicPr>
        <p:blipFill rotWithShape="1">
          <a:blip r:embed="rId2">
            <a:extLst>
              <a:ext uri="{28A0092B-C50C-407E-A947-70E740481C1C}">
                <a14:useLocalDpi xmlns:a14="http://schemas.microsoft.com/office/drawing/2010/main" val="0"/>
              </a:ext>
            </a:extLst>
          </a:blip>
          <a:srcRect l="11034" r="10334"/>
          <a:stretch/>
        </p:blipFill>
        <p:spPr bwMode="auto">
          <a:xfrm>
            <a:off x="5354781" y="1371600"/>
            <a:ext cx="3505200" cy="4457701"/>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2819400" y="6272808"/>
            <a:ext cx="6400800" cy="685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http://spoonful.com/crafts/catch-leprechaun</a:t>
            </a:r>
            <a:endParaRPr lang="en-US" dirty="0"/>
          </a:p>
        </p:txBody>
      </p:sp>
    </p:spTree>
    <p:extLst>
      <p:ext uri="{BB962C8B-B14F-4D97-AF65-F5344CB8AC3E}">
        <p14:creationId xmlns:p14="http://schemas.microsoft.com/office/powerpoint/2010/main" val="189366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545" y="491490"/>
            <a:ext cx="6705600" cy="5262979"/>
          </a:xfrm>
          <a:prstGeom prst="rect">
            <a:avLst/>
          </a:prstGeom>
        </p:spPr>
        <p:txBody>
          <a:bodyPr wrap="square">
            <a:spAutoFit/>
          </a:bodyPr>
          <a:lstStyle/>
          <a:p>
            <a:r>
              <a:rPr lang="en-US" sz="2800" b="1" dirty="0">
                <a:latin typeface="Andalus" pitchFamily="18" charset="-78"/>
                <a:cs typeface="Andalus" pitchFamily="18" charset="-78"/>
              </a:rPr>
              <a:t>Trap </a:t>
            </a:r>
            <a:r>
              <a:rPr lang="en-US" sz="2800" b="1" dirty="0" smtClean="0">
                <a:latin typeface="Andalus" pitchFamily="18" charset="-78"/>
                <a:cs typeface="Andalus" pitchFamily="18" charset="-78"/>
              </a:rPr>
              <a:t>Ideas</a:t>
            </a:r>
            <a:endParaRPr lang="en-US" sz="2800" b="1" dirty="0" smtClean="0"/>
          </a:p>
          <a:p>
            <a:r>
              <a:rPr lang="en-US" sz="2000" b="1" dirty="0" smtClean="0"/>
              <a:t>Rainbow Cage Drop</a:t>
            </a:r>
            <a:endParaRPr lang="en-US" dirty="0" smtClean="0"/>
          </a:p>
          <a:p>
            <a:r>
              <a:rPr lang="en-US" dirty="0" smtClean="0"/>
              <a:t>No self-respecting leprechaun can resist a giant rainbow. As he gets close and spies the gold bait, his curiosity will get the best of him. When he pinches the pot, down comes the cage!</a:t>
            </a:r>
          </a:p>
          <a:p>
            <a:endParaRPr lang="en-US" dirty="0" smtClean="0"/>
          </a:p>
          <a:p>
            <a:endParaRPr lang="en-US" dirty="0" smtClean="0"/>
          </a:p>
          <a:p>
            <a:r>
              <a:rPr lang="en-US" dirty="0" smtClean="0"/>
              <a:t>A bent wire hanger hidden by a piece of poster board forms the support for the suspended cage. We bent the hook of the hanger into a loop to hold the line.</a:t>
            </a:r>
          </a:p>
          <a:p>
            <a:endParaRPr lang="en-US" dirty="0" smtClean="0"/>
          </a:p>
          <a:p>
            <a:endParaRPr lang="en-US" dirty="0" smtClean="0"/>
          </a:p>
          <a:p>
            <a:r>
              <a:rPr lang="en-US" dirty="0" smtClean="0"/>
              <a:t>We tied fishing line to the top of a plastic berry basket, then threaded the line through the wire loop and back down through the basket. We pulled the line taut and secured it under the bait. To conceal the cage, we tucked fiberfill into the weave of the basket, giving it the look of a fluffy cloud.</a:t>
            </a:r>
          </a:p>
          <a:p>
            <a:endParaRPr lang="en-US" dirty="0"/>
          </a:p>
        </p:txBody>
      </p:sp>
      <p:pic>
        <p:nvPicPr>
          <p:cNvPr id="2050" name="Picture 2" descr="To Catch a Leprechaun - Step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4649" y="2494140"/>
            <a:ext cx="1964561" cy="196456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o Catch a Leprechaun - Step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3740" y="4551539"/>
            <a:ext cx="2001660" cy="200166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o Catch a Leprechaun - Step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5779" y="304800"/>
            <a:ext cx="2002303" cy="2002304"/>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457200" y="6172200"/>
            <a:ext cx="6400800" cy="685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http://spoonful.com/crafts/catch-leprechaun</a:t>
            </a:r>
            <a:endParaRPr lang="en-US" dirty="0"/>
          </a:p>
        </p:txBody>
      </p:sp>
    </p:spTree>
    <p:extLst>
      <p:ext uri="{BB962C8B-B14F-4D97-AF65-F5344CB8AC3E}">
        <p14:creationId xmlns:p14="http://schemas.microsoft.com/office/powerpoint/2010/main" val="2344733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o Catch a Leprechaun - Step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6478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To Catch a Leprechaun - Step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581400"/>
            <a:ext cx="2895600" cy="289560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361094"/>
            <a:ext cx="5638800" cy="5632311"/>
          </a:xfrm>
          <a:prstGeom prst="rect">
            <a:avLst/>
          </a:prstGeom>
        </p:spPr>
        <p:txBody>
          <a:bodyPr wrap="square">
            <a:spAutoFit/>
          </a:bodyPr>
          <a:lstStyle/>
          <a:p>
            <a:r>
              <a:rPr lang="en-US" sz="3200" b="1" dirty="0" smtClean="0">
                <a:latin typeface="Andalus" pitchFamily="18" charset="-78"/>
                <a:cs typeface="Andalus" pitchFamily="18" charset="-78"/>
              </a:rPr>
              <a:t>Trap Ideas</a:t>
            </a:r>
          </a:p>
          <a:p>
            <a:r>
              <a:rPr lang="en-US" sz="2000" b="1" dirty="0" smtClean="0"/>
              <a:t>Tricky Trapdoor</a:t>
            </a:r>
            <a:endParaRPr lang="en-US" sz="2400" dirty="0" smtClean="0"/>
          </a:p>
          <a:p>
            <a:r>
              <a:rPr lang="en-US" sz="1400" dirty="0" smtClean="0"/>
              <a:t>This trap draws on time-honored technology: a swinging door cut into the top of the box gives way when the leprechaun tries to make off with the bait.</a:t>
            </a:r>
          </a:p>
          <a:p>
            <a:r>
              <a:rPr lang="en-US" sz="1400" dirty="0" smtClean="0"/>
              <a:t> You can never have too many rainbows on your trap. This one is made from pipe cleaners.</a:t>
            </a:r>
          </a:p>
          <a:p>
            <a:r>
              <a:rPr lang="en-US" sz="1400" dirty="0" smtClean="0"/>
              <a:t> </a:t>
            </a:r>
          </a:p>
          <a:p>
            <a:r>
              <a:rPr lang="en-US" sz="1400" dirty="0" smtClean="0"/>
              <a:t>For bait, try chocolate coins, shiny jewels, or even a worn-out doll shoe! (Leprechauns are cobblers by trade.) We glued the coins in a pile to keep them secure when the trap is sprung.</a:t>
            </a:r>
          </a:p>
          <a:p>
            <a:r>
              <a:rPr lang="en-US" sz="1400" dirty="0" smtClean="0"/>
              <a:t> </a:t>
            </a:r>
          </a:p>
          <a:p>
            <a:r>
              <a:rPr lang="en-US" sz="1400" dirty="0" smtClean="0"/>
              <a:t>Our trapdoor is a flap held up by a tab of card stock (taped in place after the box is decorated).</a:t>
            </a:r>
          </a:p>
          <a:p>
            <a:r>
              <a:rPr lang="en-US" sz="1400" dirty="0" smtClean="0"/>
              <a:t> </a:t>
            </a:r>
          </a:p>
          <a:p>
            <a:r>
              <a:rPr lang="en-US" sz="1400" dirty="0" smtClean="0"/>
              <a:t>This climbing wall is sure to entice the wee adventurers.</a:t>
            </a:r>
          </a:p>
          <a:p>
            <a:r>
              <a:rPr lang="en-US" sz="1400" dirty="0" smtClean="0"/>
              <a:t> </a:t>
            </a:r>
          </a:p>
          <a:p>
            <a:r>
              <a:rPr lang="en-US" sz="1400" dirty="0" smtClean="0"/>
              <a:t>Ours consists of small rocks affixed with tacky glue to the sponge-painted box.</a:t>
            </a:r>
          </a:p>
          <a:p>
            <a:r>
              <a:rPr lang="en-US" sz="1400" dirty="0" smtClean="0"/>
              <a:t> </a:t>
            </a:r>
          </a:p>
          <a:p>
            <a:r>
              <a:rPr lang="en-US" sz="1400" dirty="0" smtClean="0"/>
              <a:t>We covered our box with tissue paper (green, of course) attached with glue stick.</a:t>
            </a:r>
          </a:p>
          <a:p>
            <a:r>
              <a:rPr lang="en-US" sz="1400" dirty="0" smtClean="0"/>
              <a:t> </a:t>
            </a:r>
          </a:p>
          <a:p>
            <a:r>
              <a:rPr lang="en-US" sz="1400" dirty="0" smtClean="0"/>
              <a:t>Capture the look of the Irish countryside with stones and bits of moss.</a:t>
            </a:r>
            <a:endParaRPr lang="en-US" sz="1400" dirty="0"/>
          </a:p>
        </p:txBody>
      </p:sp>
      <p:pic>
        <p:nvPicPr>
          <p:cNvPr id="3077" name="Picture 5" descr="To Catch a Leprechaun - Step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50274"/>
            <a:ext cx="2895600" cy="2895602"/>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142875" y="6134102"/>
            <a:ext cx="6400800" cy="685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http://spoonful.com/crafts/catch-leprechaun</a:t>
            </a:r>
            <a:endParaRPr lang="en-US" dirty="0"/>
          </a:p>
        </p:txBody>
      </p:sp>
    </p:spTree>
    <p:extLst>
      <p:ext uri="{BB962C8B-B14F-4D97-AF65-F5344CB8AC3E}">
        <p14:creationId xmlns:p14="http://schemas.microsoft.com/office/powerpoint/2010/main" val="86911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497</Words>
  <Application>Microsoft Office PowerPoint</Application>
  <PresentationFormat>On-screen Show (4:3)</PresentationFormat>
  <Paragraphs>43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Connections Activity Leprechaun Traps </vt:lpstr>
      <vt:lpstr>PowerPoint Presentation</vt:lpstr>
      <vt:lpstr>PowerPoint Presentation</vt:lpstr>
      <vt:lpstr>PowerPoint Presentation</vt:lpstr>
      <vt:lpstr>PowerPoint Presentation</vt:lpstr>
    </vt:vector>
  </TitlesOfParts>
  <Company>Wolf Creek School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Connections Leprehchaun Traps </dc:title>
  <dc:creator>Stacey Hunter</dc:creator>
  <cp:lastModifiedBy>Jesse Goings</cp:lastModifiedBy>
  <cp:revision>7</cp:revision>
  <dcterms:created xsi:type="dcterms:W3CDTF">2014-02-11T18:48:30Z</dcterms:created>
  <dcterms:modified xsi:type="dcterms:W3CDTF">2014-02-25T18:56:16Z</dcterms:modified>
</cp:coreProperties>
</file>